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4" r:id="rId5"/>
  </p:sldMasterIdLst>
  <p:notesMasterIdLst>
    <p:notesMasterId r:id="rId11"/>
  </p:notesMasterIdLst>
  <p:handoutMasterIdLst>
    <p:handoutMasterId r:id="rId12"/>
  </p:handoutMasterIdLst>
  <p:sldIdLst>
    <p:sldId id="385" r:id="rId6"/>
    <p:sldId id="384" r:id="rId7"/>
    <p:sldId id="381" r:id="rId8"/>
    <p:sldId id="382" r:id="rId9"/>
    <p:sldId id="383" r:id="rId10"/>
  </p:sldIdLst>
  <p:sldSz cx="9144000" cy="6858000" type="screen4x3"/>
  <p:notesSz cx="6797675" cy="9926638"/>
  <p:defaultTextStyle>
    <a:defPPr>
      <a:defRPr lang="en-US"/>
    </a:defPPr>
    <a:lvl1pPr marL="0" algn="l" defTabSz="408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30" algn="l" defTabSz="408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61" algn="l" defTabSz="408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391" algn="l" defTabSz="408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22" algn="l" defTabSz="408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652" algn="l" defTabSz="408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782" algn="l" defTabSz="408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6913" algn="l" defTabSz="408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044" algn="l" defTabSz="40813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82" userDrawn="1">
          <p15:clr>
            <a:srgbClr val="A4A3A4"/>
          </p15:clr>
        </p15:guide>
        <p15:guide id="4" pos="930" userDrawn="1">
          <p15:clr>
            <a:srgbClr val="A4A3A4"/>
          </p15:clr>
        </p15:guide>
        <p15:guide id="5" pos="5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B5D"/>
    <a:srgbClr val="43A224"/>
    <a:srgbClr val="FFFF99"/>
    <a:srgbClr val="78B749"/>
    <a:srgbClr val="D99694"/>
    <a:srgbClr val="33CC33"/>
    <a:srgbClr val="FFC000"/>
    <a:srgbClr val="00B0F0"/>
    <a:srgbClr val="FF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2" autoAdjust="0"/>
  </p:normalViewPr>
  <p:slideViewPr>
    <p:cSldViewPr snapToGrid="0" snapToObjects="1">
      <p:cViewPr varScale="1">
        <p:scale>
          <a:sx n="74" d="100"/>
          <a:sy n="74" d="100"/>
        </p:scale>
        <p:origin x="978" y="54"/>
      </p:cViewPr>
      <p:guideLst>
        <p:guide orient="horz" pos="2160"/>
        <p:guide pos="2880"/>
        <p:guide orient="horz" pos="482"/>
        <p:guide pos="930"/>
        <p:guide pos="52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6058" cy="4984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530" y="4"/>
            <a:ext cx="2946058" cy="4984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60EE9-84BE-4C2C-B92E-3FDA8CBF43F5}" type="datetime1">
              <a:rPr lang="fr-FR" smtClean="0"/>
              <a:t>30/10/2020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220"/>
            <a:ext cx="2946058" cy="498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530" y="9428220"/>
            <a:ext cx="2946058" cy="498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4722F-6B81-45B7-948D-EC06CBB714DB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3793311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6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838" y="0"/>
            <a:ext cx="2945659" cy="4986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3479A-CF29-49A4-8164-4AB2CF32E6DC}" type="datetime1">
              <a:rPr lang="fr-FR" smtClean="0"/>
              <a:t>30/10/2020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39838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014"/>
            <a:ext cx="2945659" cy="4986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838" y="9428014"/>
            <a:ext cx="2945659" cy="4986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BFC0A-EF55-45D3-B94D-ABCC20D65B5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928640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1986088" y="2906889"/>
            <a:ext cx="6277983" cy="819131"/>
          </a:xfrm>
          <a:prstGeom prst="rect">
            <a:avLst/>
          </a:prstGeom>
        </p:spPr>
        <p:txBody>
          <a:bodyPr vert="horz"/>
          <a:lstStyle>
            <a:lvl1pPr algn="l">
              <a:defRPr sz="6000" cap="all">
                <a:solidFill>
                  <a:srgbClr val="43A224"/>
                </a:solidFill>
                <a:latin typeface="GT Walsheim Light"/>
                <a:cs typeface="GT Walsheim Light"/>
              </a:defRPr>
            </a:lvl1pPr>
          </a:lstStyle>
          <a:p>
            <a:r>
              <a:rPr lang="fr-CH" dirty="0"/>
              <a:t>TITLE ONE LINE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1986088" y="5464244"/>
            <a:ext cx="2447261" cy="26774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1400" dirty="0" err="1">
                <a:solidFill>
                  <a:srgbClr val="43A224"/>
                </a:solidFill>
                <a:latin typeface="GT Walsheim Light"/>
                <a:cs typeface="GT Walsheim Light"/>
              </a:rPr>
              <a:t>www.m-innovationcenter.org</a:t>
            </a:r>
            <a:endParaRPr lang="fr-CH" sz="1400" dirty="0">
              <a:solidFill>
                <a:srgbClr val="43A224"/>
              </a:solidFill>
              <a:latin typeface="GT Walsheim Light"/>
              <a:cs typeface="GT Walsheim Light"/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957498" y="5466051"/>
            <a:ext cx="1407713" cy="26593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defRPr/>
            </a:pPr>
            <a:fld id="{FCFC2F68-9806-504B-99F3-9043B8CD84B3}" type="slidenum">
              <a:rPr lang="de-DE" sz="1400" smtClean="0">
                <a:solidFill>
                  <a:srgbClr val="686665"/>
                </a:solidFill>
                <a:latin typeface="GT Walsheim Light"/>
                <a:cs typeface="GT Walsheim Light"/>
              </a:rPr>
              <a:pPr algn="r">
                <a:defRPr/>
              </a:pPr>
              <a:t>‹N°›</a:t>
            </a:fld>
            <a:endParaRPr lang="fr-CH" sz="1400" dirty="0">
              <a:solidFill>
                <a:srgbClr val="686665"/>
              </a:solidFill>
              <a:latin typeface="GT Walsheim Light"/>
              <a:cs typeface="GT Walsheim Light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986087" y="3961572"/>
            <a:ext cx="6277983" cy="4975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cap="all">
                <a:solidFill>
                  <a:srgbClr val="555352"/>
                </a:solidFill>
                <a:latin typeface="GT Walsheim Light"/>
                <a:cs typeface="GT Walsheim 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619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957498" y="5466051"/>
            <a:ext cx="1407713" cy="26593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defRPr/>
            </a:pPr>
            <a:endParaRPr lang="fr-CH" sz="1400" dirty="0">
              <a:solidFill>
                <a:srgbClr val="686665"/>
              </a:solidFill>
              <a:latin typeface="GT Walsheim Light"/>
              <a:cs typeface="GT Walsheim Light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1986088" y="2521185"/>
            <a:ext cx="6277983" cy="1440387"/>
          </a:xfrm>
          <a:prstGeom prst="rect">
            <a:avLst/>
          </a:prstGeom>
        </p:spPr>
        <p:txBody>
          <a:bodyPr vert="horz"/>
          <a:lstStyle>
            <a:lvl1pPr algn="l">
              <a:defRPr sz="5000" cap="all">
                <a:solidFill>
                  <a:srgbClr val="43A224"/>
                </a:solidFill>
                <a:latin typeface="GT Walsheim Light"/>
                <a:cs typeface="GT Walsheim Light"/>
              </a:defRPr>
            </a:lvl1pPr>
          </a:lstStyle>
          <a:p>
            <a:r>
              <a:rPr lang="fr-CH" dirty="0"/>
              <a:t>TITLE TWO LINES</a:t>
            </a:r>
            <a:br>
              <a:rPr lang="fr-CH" dirty="0"/>
            </a:br>
            <a:r>
              <a:rPr lang="fr-CH" dirty="0"/>
              <a:t>TITLE TWO LINES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986087" y="4197124"/>
            <a:ext cx="6277983" cy="4975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cap="all">
                <a:solidFill>
                  <a:srgbClr val="555352"/>
                </a:solidFill>
                <a:latin typeface="GT Walsheim Light"/>
                <a:cs typeface="GT Walsheim 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014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hree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1986088" y="5464244"/>
            <a:ext cx="2447261" cy="26774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1400" dirty="0" err="1">
                <a:solidFill>
                  <a:srgbClr val="43A224"/>
                </a:solidFill>
                <a:latin typeface="GT Walsheim Light"/>
                <a:cs typeface="GT Walsheim Light"/>
              </a:rPr>
              <a:t>www.m-innovationcenter.org</a:t>
            </a:r>
            <a:endParaRPr lang="fr-CH" sz="1400" dirty="0">
              <a:solidFill>
                <a:srgbClr val="43A224"/>
              </a:solidFill>
              <a:latin typeface="GT Walsheim Light"/>
              <a:cs typeface="GT Walsheim Light"/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957498" y="5466051"/>
            <a:ext cx="1407713" cy="26593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defRPr/>
            </a:pPr>
            <a:fld id="{FCFC2F68-9806-504B-99F3-9043B8CD84B3}" type="slidenum">
              <a:rPr lang="de-DE" sz="1400" smtClean="0">
                <a:solidFill>
                  <a:srgbClr val="686665"/>
                </a:solidFill>
                <a:latin typeface="GT Walsheim Light"/>
                <a:cs typeface="GT Walsheim Light"/>
              </a:rPr>
              <a:pPr algn="r">
                <a:defRPr/>
              </a:pPr>
              <a:t>‹N°›</a:t>
            </a:fld>
            <a:endParaRPr lang="fr-CH" sz="1400" dirty="0">
              <a:solidFill>
                <a:srgbClr val="686665"/>
              </a:solidFill>
              <a:latin typeface="GT Walsheim Light"/>
              <a:cs typeface="GT Walsheim Light"/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 hasCustomPrompt="1"/>
          </p:nvPr>
        </p:nvSpPr>
        <p:spPr>
          <a:xfrm>
            <a:off x="1986088" y="2190750"/>
            <a:ext cx="6277983" cy="1770822"/>
          </a:xfrm>
          <a:prstGeom prst="rect">
            <a:avLst/>
          </a:prstGeom>
        </p:spPr>
        <p:txBody>
          <a:bodyPr vert="horz"/>
          <a:lstStyle>
            <a:lvl1pPr algn="l">
              <a:defRPr sz="4000" cap="all">
                <a:solidFill>
                  <a:srgbClr val="43A224"/>
                </a:solidFill>
                <a:latin typeface="GT Walsheim Light"/>
                <a:cs typeface="GT Walsheim Light"/>
              </a:defRPr>
            </a:lvl1pPr>
          </a:lstStyle>
          <a:p>
            <a:r>
              <a:rPr lang="fr-CH" dirty="0"/>
              <a:t>TITLE THREE LINES</a:t>
            </a:r>
            <a:br>
              <a:rPr lang="fr-CH" dirty="0"/>
            </a:br>
            <a:r>
              <a:rPr lang="fr-CH" dirty="0"/>
              <a:t>TITLE THREE LINES</a:t>
            </a:r>
            <a:br>
              <a:rPr lang="fr-CH" dirty="0"/>
            </a:br>
            <a:r>
              <a:rPr lang="fr-CH" dirty="0"/>
              <a:t>TITLE THREE LINES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986087" y="4197124"/>
            <a:ext cx="6277983" cy="4975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cap="all">
                <a:solidFill>
                  <a:srgbClr val="555352"/>
                </a:solidFill>
                <a:latin typeface="GT Walsheim Light"/>
                <a:cs typeface="GT Walsheim Ligh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5672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1325051" y="5616739"/>
            <a:ext cx="2447261" cy="26774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1400" dirty="0" err="1">
                <a:solidFill>
                  <a:srgbClr val="43A224"/>
                </a:solidFill>
                <a:latin typeface="GT Walsheim Light"/>
                <a:cs typeface="GT Walsheim Light"/>
              </a:rPr>
              <a:t>www.m-innovationcenter.org</a:t>
            </a:r>
            <a:endParaRPr lang="fr-CH" sz="1400" dirty="0">
              <a:solidFill>
                <a:srgbClr val="43A224"/>
              </a:solidFill>
              <a:latin typeface="GT Walsheim Light"/>
              <a:cs typeface="GT Walsheim Light"/>
            </a:endParaRPr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7016019" y="5647807"/>
            <a:ext cx="1407713" cy="26593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defRPr/>
            </a:pPr>
            <a:fld id="{FCFC2F68-9806-504B-99F3-9043B8CD84B3}" type="slidenum">
              <a:rPr lang="de-DE" sz="1400" smtClean="0">
                <a:solidFill>
                  <a:srgbClr val="686665"/>
                </a:solidFill>
                <a:latin typeface="GT Walsheim Light"/>
                <a:cs typeface="GT Walsheim Light"/>
              </a:rPr>
              <a:pPr algn="r">
                <a:defRPr/>
              </a:pPr>
              <a:t>‹N°›</a:t>
            </a:fld>
            <a:endParaRPr lang="fr-CH" sz="1400" dirty="0">
              <a:solidFill>
                <a:srgbClr val="686665"/>
              </a:solidFill>
              <a:latin typeface="GT Walsheim Light"/>
              <a:cs typeface="GT Walsheim Light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452165" y="2174875"/>
            <a:ext cx="6906036" cy="3087529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>
                <a:solidFill>
                  <a:srgbClr val="686665"/>
                </a:solidFill>
                <a:latin typeface="GT Walsheim Light"/>
                <a:cs typeface="GT Walsheim Light"/>
              </a:defRPr>
            </a:lvl1pPr>
            <a:lvl2pPr marL="914400" indent="-457200">
              <a:buFont typeface="Arial"/>
              <a:buChar char="•"/>
              <a:defRPr>
                <a:solidFill>
                  <a:srgbClr val="686665"/>
                </a:solidFill>
                <a:latin typeface="GT Walsheim Light"/>
                <a:cs typeface="GT Walsheim Light"/>
              </a:defRPr>
            </a:lvl2pPr>
            <a:lvl3pPr marL="1257300" indent="-342900">
              <a:buFont typeface="Arial"/>
              <a:buChar char="•"/>
              <a:defRPr>
                <a:solidFill>
                  <a:srgbClr val="686665"/>
                </a:solidFill>
                <a:latin typeface="GT Walsheim Light"/>
                <a:cs typeface="GT Walsheim Light"/>
              </a:defRPr>
            </a:lvl3pPr>
            <a:lvl4pPr marL="1714500" indent="-342900">
              <a:buFont typeface="Arial"/>
              <a:buChar char="•"/>
              <a:defRPr>
                <a:solidFill>
                  <a:srgbClr val="686665"/>
                </a:solidFill>
                <a:latin typeface="GT Walsheim Light"/>
                <a:cs typeface="GT Walsheim Light"/>
              </a:defRPr>
            </a:lvl4pPr>
            <a:lvl5pPr marL="2171700" indent="-342900">
              <a:buFont typeface="Arial"/>
              <a:buChar char="•"/>
              <a:defRPr>
                <a:solidFill>
                  <a:srgbClr val="686665"/>
                </a:solidFill>
                <a:latin typeface="GT Walsheim Light"/>
                <a:cs typeface="GT Walsheim Light"/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52165" y="1535113"/>
            <a:ext cx="691304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 cap="all" baseline="0">
                <a:solidFill>
                  <a:srgbClr val="43A224"/>
                </a:solidFill>
                <a:latin typeface="GT Walsheim Light"/>
                <a:cs typeface="GT Walsheim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545481" y="508214"/>
            <a:ext cx="1812719" cy="511175"/>
          </a:xfrm>
          <a:prstGeom prst="rect">
            <a:avLst/>
          </a:prstGeom>
        </p:spPr>
        <p:txBody>
          <a:bodyPr vert="horz"/>
          <a:lstStyle>
            <a:lvl1pPr marL="0" indent="0" algn="r">
              <a:spcBef>
                <a:spcPts val="0"/>
              </a:spcBef>
              <a:buNone/>
              <a:defRPr sz="1600" cap="all">
                <a:solidFill>
                  <a:srgbClr val="43A224"/>
                </a:solidFill>
                <a:latin typeface="GT Walsheim Light"/>
                <a:cs typeface="GT Walsheim Ligh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950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52165" y="1535114"/>
            <a:ext cx="6906036" cy="3929130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>
                <a:solidFill>
                  <a:srgbClr val="686665"/>
                </a:solidFill>
                <a:latin typeface="GT Walsheim Light"/>
                <a:cs typeface="GT Walsheim Light"/>
              </a:defRPr>
            </a:lvl1pPr>
            <a:lvl2pPr marL="914400" indent="-457200">
              <a:buFont typeface="Arial"/>
              <a:buChar char="•"/>
              <a:defRPr>
                <a:solidFill>
                  <a:srgbClr val="686665"/>
                </a:solidFill>
                <a:latin typeface="GT Walsheim Light"/>
                <a:cs typeface="GT Walsheim Light"/>
              </a:defRPr>
            </a:lvl2pPr>
            <a:lvl3pPr marL="1257300" indent="-342900">
              <a:buFont typeface="Arial"/>
              <a:buChar char="•"/>
              <a:defRPr>
                <a:solidFill>
                  <a:srgbClr val="686665"/>
                </a:solidFill>
                <a:latin typeface="GT Walsheim Light"/>
                <a:cs typeface="GT Walsheim Light"/>
              </a:defRPr>
            </a:lvl3pPr>
            <a:lvl4pPr marL="1714500" indent="-342900">
              <a:buFont typeface="Arial"/>
              <a:buChar char="•"/>
              <a:defRPr>
                <a:solidFill>
                  <a:srgbClr val="686665"/>
                </a:solidFill>
                <a:latin typeface="GT Walsheim Light"/>
                <a:cs typeface="GT Walsheim Light"/>
              </a:defRPr>
            </a:lvl4pPr>
            <a:lvl5pPr marL="2171700" indent="-342900">
              <a:buFont typeface="Arial"/>
              <a:buChar char="•"/>
              <a:defRPr>
                <a:solidFill>
                  <a:srgbClr val="686665"/>
                </a:solidFill>
                <a:latin typeface="GT Walsheim Light"/>
                <a:cs typeface="GT Walsheim Light"/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545481" y="508214"/>
            <a:ext cx="1812719" cy="511175"/>
          </a:xfrm>
          <a:prstGeom prst="rect">
            <a:avLst/>
          </a:prstGeom>
        </p:spPr>
        <p:txBody>
          <a:bodyPr vert="horz"/>
          <a:lstStyle>
            <a:lvl1pPr marL="0" indent="0" algn="r">
              <a:spcBef>
                <a:spcPts val="0"/>
              </a:spcBef>
              <a:buNone/>
              <a:defRPr sz="1600" cap="all">
                <a:solidFill>
                  <a:srgbClr val="43A224"/>
                </a:solidFill>
                <a:latin typeface="GT Walsheim Light"/>
                <a:cs typeface="GT Walsheim Ligh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950487" y="5688684"/>
            <a:ext cx="1407713" cy="26593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defRPr/>
            </a:pPr>
            <a:fld id="{FCFC2F68-9806-504B-99F3-9043B8CD84B3}" type="slidenum">
              <a:rPr lang="de-DE" sz="1400" smtClean="0">
                <a:solidFill>
                  <a:srgbClr val="686665"/>
                </a:solidFill>
                <a:latin typeface="GT Walsheim Light"/>
                <a:cs typeface="GT Walsheim Light"/>
              </a:rPr>
              <a:pPr algn="r">
                <a:defRPr/>
              </a:pPr>
              <a:t>‹N°›</a:t>
            </a:fld>
            <a:endParaRPr lang="fr-CH" sz="1400" dirty="0">
              <a:solidFill>
                <a:srgbClr val="686665"/>
              </a:solidFill>
              <a:latin typeface="GT Walsheim Light"/>
              <a:cs typeface="GT Walsheim Light"/>
            </a:endParaRPr>
          </a:p>
        </p:txBody>
      </p:sp>
    </p:spTree>
    <p:extLst>
      <p:ext uri="{BB962C8B-B14F-4D97-AF65-F5344CB8AC3E}">
        <p14:creationId xmlns:p14="http://schemas.microsoft.com/office/powerpoint/2010/main" val="9982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52165" y="1535112"/>
            <a:ext cx="3322936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cap="all" baseline="0">
                <a:solidFill>
                  <a:srgbClr val="43A224"/>
                </a:solidFill>
                <a:latin typeface="GT Walsheim Light"/>
                <a:cs typeface="GT Walsheim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dirty="0"/>
              <a:t>Click to edit title text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/>
          </p:nvPr>
        </p:nvSpPr>
        <p:spPr>
          <a:xfrm>
            <a:off x="1452165" y="2311399"/>
            <a:ext cx="3322936" cy="3051244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/>
              <a:buChar char="•"/>
              <a:defRPr sz="1800">
                <a:solidFill>
                  <a:srgbClr val="686665"/>
                </a:solidFill>
                <a:latin typeface="GT Walsheim Light"/>
                <a:cs typeface="GT Walsheim Light"/>
              </a:defRPr>
            </a:lvl1pPr>
            <a:lvl2pPr marL="742950" indent="-285750">
              <a:buFont typeface="Arial"/>
              <a:buChar char="•"/>
              <a:defRPr sz="1600">
                <a:solidFill>
                  <a:srgbClr val="686665"/>
                </a:solidFill>
                <a:latin typeface="GT Walsheim Light"/>
                <a:cs typeface="GT Walsheim Light"/>
              </a:defRPr>
            </a:lvl2pPr>
            <a:lvl3pPr marL="1200150" indent="-285750">
              <a:buFont typeface="Arial"/>
              <a:buChar char="•"/>
              <a:defRPr sz="1400">
                <a:solidFill>
                  <a:srgbClr val="686665"/>
                </a:solidFill>
                <a:latin typeface="GT Walsheim Light"/>
                <a:cs typeface="GT Walsheim Light"/>
              </a:defRPr>
            </a:lvl3pPr>
            <a:lvl4pPr marL="1543050" indent="-171450">
              <a:buFont typeface="Arial"/>
              <a:buChar char="•"/>
              <a:defRPr sz="1200">
                <a:solidFill>
                  <a:srgbClr val="686665"/>
                </a:solidFill>
                <a:latin typeface="GT Walsheim Light"/>
                <a:cs typeface="GT Walsheim Light"/>
              </a:defRPr>
            </a:lvl4pPr>
            <a:lvl5pPr marL="2000250" indent="-171450">
              <a:buFont typeface="Arial"/>
              <a:buChar char="•"/>
              <a:defRPr sz="1000">
                <a:solidFill>
                  <a:srgbClr val="686665"/>
                </a:solidFill>
                <a:latin typeface="GT Walsheim Light"/>
                <a:cs typeface="GT Walsheim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13"/>
          </p:nvPr>
        </p:nvSpPr>
        <p:spPr>
          <a:xfrm>
            <a:off x="5035265" y="2311399"/>
            <a:ext cx="3322936" cy="3051244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/>
              <a:buChar char="•"/>
              <a:defRPr sz="1800">
                <a:solidFill>
                  <a:srgbClr val="686665"/>
                </a:solidFill>
                <a:latin typeface="GT Walsheim Light"/>
                <a:cs typeface="GT Walsheim Light"/>
              </a:defRPr>
            </a:lvl1pPr>
            <a:lvl2pPr marL="742950" indent="-285750">
              <a:buFont typeface="Arial"/>
              <a:buChar char="•"/>
              <a:defRPr sz="1600">
                <a:solidFill>
                  <a:srgbClr val="686665"/>
                </a:solidFill>
                <a:latin typeface="GT Walsheim Light"/>
                <a:cs typeface="GT Walsheim Light"/>
              </a:defRPr>
            </a:lvl2pPr>
            <a:lvl3pPr marL="1200150" indent="-285750">
              <a:buFont typeface="Arial"/>
              <a:buChar char="•"/>
              <a:defRPr sz="1400">
                <a:solidFill>
                  <a:srgbClr val="686665"/>
                </a:solidFill>
                <a:latin typeface="GT Walsheim Light"/>
                <a:cs typeface="GT Walsheim Light"/>
              </a:defRPr>
            </a:lvl3pPr>
            <a:lvl4pPr marL="1543050" indent="-171450">
              <a:buFont typeface="Arial"/>
              <a:buChar char="•"/>
              <a:defRPr sz="1200">
                <a:solidFill>
                  <a:srgbClr val="686665"/>
                </a:solidFill>
                <a:latin typeface="GT Walsheim Light"/>
                <a:cs typeface="GT Walsheim Light"/>
              </a:defRPr>
            </a:lvl4pPr>
            <a:lvl5pPr marL="2000250" indent="-171450">
              <a:buFont typeface="Arial"/>
              <a:buChar char="•"/>
              <a:defRPr sz="1000">
                <a:solidFill>
                  <a:srgbClr val="686665"/>
                </a:solidFill>
                <a:latin typeface="GT Walsheim Light"/>
                <a:cs typeface="GT Walsheim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545481" y="508214"/>
            <a:ext cx="1812719" cy="511175"/>
          </a:xfrm>
          <a:prstGeom prst="rect">
            <a:avLst/>
          </a:prstGeom>
        </p:spPr>
        <p:txBody>
          <a:bodyPr vert="horz"/>
          <a:lstStyle>
            <a:lvl1pPr marL="0" indent="0" algn="r">
              <a:spcBef>
                <a:spcPts val="0"/>
              </a:spcBef>
              <a:buNone/>
              <a:defRPr sz="1600" cap="all">
                <a:solidFill>
                  <a:srgbClr val="43A224"/>
                </a:solidFill>
                <a:latin typeface="GT Walsheim Light"/>
                <a:cs typeface="GT Walsheim Ligh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035264" y="1535112"/>
            <a:ext cx="3322936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cap="all" baseline="0">
                <a:solidFill>
                  <a:srgbClr val="43A224"/>
                </a:solidFill>
                <a:latin typeface="GT Walsheim Light"/>
                <a:cs typeface="GT Walsheim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dirty="0"/>
              <a:t>Click to edit title text</a:t>
            </a:r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1383572" y="5615018"/>
            <a:ext cx="2447261" cy="26774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1400" dirty="0" err="1">
                <a:solidFill>
                  <a:srgbClr val="43A224"/>
                </a:solidFill>
                <a:latin typeface="GT Walsheim Light"/>
                <a:cs typeface="GT Walsheim Light"/>
              </a:rPr>
              <a:t>www.m-innovationcenter.org</a:t>
            </a:r>
            <a:endParaRPr lang="fr-CH" sz="1400" dirty="0">
              <a:solidFill>
                <a:srgbClr val="43A224"/>
              </a:solidFill>
              <a:latin typeface="GT Walsheim Light"/>
              <a:cs typeface="GT Walsheim Light"/>
            </a:endParaRPr>
          </a:p>
        </p:txBody>
      </p:sp>
      <p:sp>
        <p:nvSpPr>
          <p:cNvPr id="20" name="Footer Placeholder 4"/>
          <p:cNvSpPr txBox="1">
            <a:spLocks/>
          </p:cNvSpPr>
          <p:nvPr userDrawn="1"/>
        </p:nvSpPr>
        <p:spPr>
          <a:xfrm>
            <a:off x="6957498" y="5637522"/>
            <a:ext cx="1407713" cy="26593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defRPr/>
            </a:pPr>
            <a:fld id="{FCFC2F68-9806-504B-99F3-9043B8CD84B3}" type="slidenum">
              <a:rPr lang="de-DE" sz="1400" smtClean="0">
                <a:solidFill>
                  <a:srgbClr val="686665"/>
                </a:solidFill>
                <a:latin typeface="GT Walsheim Light"/>
                <a:cs typeface="GT Walsheim Light"/>
              </a:rPr>
              <a:pPr algn="r">
                <a:defRPr/>
              </a:pPr>
              <a:t>‹N°›</a:t>
            </a:fld>
            <a:endParaRPr lang="fr-CH" sz="1400" dirty="0">
              <a:solidFill>
                <a:srgbClr val="686665"/>
              </a:solidFill>
              <a:latin typeface="GT Walsheim Light"/>
              <a:cs typeface="GT Walsheim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686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452165" y="1535113"/>
            <a:ext cx="3322936" cy="3929131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/>
              <a:buChar char="•"/>
              <a:defRPr sz="1800">
                <a:solidFill>
                  <a:srgbClr val="686665"/>
                </a:solidFill>
                <a:latin typeface="GT Walsheim Light"/>
                <a:cs typeface="GT Walsheim Light"/>
              </a:defRPr>
            </a:lvl1pPr>
            <a:lvl2pPr marL="742950" indent="-285750">
              <a:buFont typeface="Arial"/>
              <a:buChar char="•"/>
              <a:defRPr sz="1600">
                <a:solidFill>
                  <a:srgbClr val="686665"/>
                </a:solidFill>
                <a:latin typeface="GT Walsheim Light"/>
                <a:cs typeface="GT Walsheim Light"/>
              </a:defRPr>
            </a:lvl2pPr>
            <a:lvl3pPr marL="1200150" indent="-285750">
              <a:buFont typeface="Arial"/>
              <a:buChar char="•"/>
              <a:defRPr sz="1400">
                <a:solidFill>
                  <a:srgbClr val="686665"/>
                </a:solidFill>
                <a:latin typeface="GT Walsheim Light"/>
                <a:cs typeface="GT Walsheim Light"/>
              </a:defRPr>
            </a:lvl3pPr>
            <a:lvl4pPr marL="1543050" indent="-171450">
              <a:buFont typeface="Arial"/>
              <a:buChar char="•"/>
              <a:defRPr sz="1200">
                <a:solidFill>
                  <a:srgbClr val="686665"/>
                </a:solidFill>
                <a:latin typeface="GT Walsheim Light"/>
                <a:cs typeface="GT Walsheim Light"/>
              </a:defRPr>
            </a:lvl4pPr>
            <a:lvl5pPr marL="2000250" indent="-171450">
              <a:buFont typeface="Arial"/>
              <a:buChar char="•"/>
              <a:defRPr sz="1000">
                <a:solidFill>
                  <a:srgbClr val="686665"/>
                </a:solidFill>
                <a:latin typeface="GT Walsheim Light"/>
                <a:cs typeface="GT Walsheim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3"/>
          </p:nvPr>
        </p:nvSpPr>
        <p:spPr>
          <a:xfrm>
            <a:off x="5035265" y="1535113"/>
            <a:ext cx="3322936" cy="3929131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/>
              <a:buChar char="•"/>
              <a:defRPr sz="1800">
                <a:solidFill>
                  <a:srgbClr val="686665"/>
                </a:solidFill>
                <a:latin typeface="GT Walsheim Light"/>
                <a:cs typeface="GT Walsheim Light"/>
              </a:defRPr>
            </a:lvl1pPr>
            <a:lvl2pPr marL="742950" indent="-285750">
              <a:buFont typeface="Arial"/>
              <a:buChar char="•"/>
              <a:defRPr sz="1600">
                <a:solidFill>
                  <a:srgbClr val="686665"/>
                </a:solidFill>
                <a:latin typeface="GT Walsheim Light"/>
                <a:cs typeface="GT Walsheim Light"/>
              </a:defRPr>
            </a:lvl2pPr>
            <a:lvl3pPr marL="1200150" indent="-285750">
              <a:buFont typeface="Arial"/>
              <a:buChar char="•"/>
              <a:defRPr sz="1400">
                <a:solidFill>
                  <a:srgbClr val="686665"/>
                </a:solidFill>
                <a:latin typeface="GT Walsheim Light"/>
                <a:cs typeface="GT Walsheim Light"/>
              </a:defRPr>
            </a:lvl3pPr>
            <a:lvl4pPr marL="1543050" indent="-171450">
              <a:buFont typeface="Arial"/>
              <a:buChar char="•"/>
              <a:defRPr sz="1200">
                <a:solidFill>
                  <a:srgbClr val="686665"/>
                </a:solidFill>
                <a:latin typeface="GT Walsheim Light"/>
                <a:cs typeface="GT Walsheim Light"/>
              </a:defRPr>
            </a:lvl4pPr>
            <a:lvl5pPr marL="2000250" indent="-171450">
              <a:buFont typeface="Arial"/>
              <a:buChar char="•"/>
              <a:defRPr sz="1000">
                <a:solidFill>
                  <a:srgbClr val="686665"/>
                </a:solidFill>
                <a:latin typeface="GT Walsheim Light"/>
                <a:cs typeface="GT Walsheim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545481" y="508214"/>
            <a:ext cx="1812719" cy="511175"/>
          </a:xfrm>
          <a:prstGeom prst="rect">
            <a:avLst/>
          </a:prstGeom>
        </p:spPr>
        <p:txBody>
          <a:bodyPr vert="horz"/>
          <a:lstStyle>
            <a:lvl1pPr marL="0" indent="0" algn="r">
              <a:spcBef>
                <a:spcPts val="0"/>
              </a:spcBef>
              <a:buNone/>
              <a:defRPr sz="1600" cap="all">
                <a:solidFill>
                  <a:srgbClr val="43A224"/>
                </a:solidFill>
                <a:latin typeface="GT Walsheim Light"/>
                <a:cs typeface="GT Walsheim Ligh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1303105" y="5562564"/>
            <a:ext cx="2447261" cy="26774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1400" dirty="0" err="1">
                <a:solidFill>
                  <a:srgbClr val="43A224"/>
                </a:solidFill>
                <a:latin typeface="GT Walsheim Light"/>
                <a:cs typeface="GT Walsheim Light"/>
              </a:rPr>
              <a:t>www.m-innovationcenter.org</a:t>
            </a:r>
            <a:endParaRPr lang="fr-CH" sz="1400" dirty="0">
              <a:solidFill>
                <a:srgbClr val="43A224"/>
              </a:solidFill>
              <a:latin typeface="GT Walsheim Light"/>
              <a:cs typeface="GT Walsheim Light"/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6957498" y="5562564"/>
            <a:ext cx="1407713" cy="26593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defRPr/>
            </a:pPr>
            <a:fld id="{FCFC2F68-9806-504B-99F3-9043B8CD84B3}" type="slidenum">
              <a:rPr lang="de-DE" sz="1400" smtClean="0">
                <a:solidFill>
                  <a:srgbClr val="686665"/>
                </a:solidFill>
                <a:latin typeface="GT Walsheim Light"/>
                <a:cs typeface="GT Walsheim Light"/>
              </a:rPr>
              <a:pPr algn="r">
                <a:defRPr/>
              </a:pPr>
              <a:t>‹N°›</a:t>
            </a:fld>
            <a:endParaRPr lang="fr-CH" sz="1400" dirty="0">
              <a:solidFill>
                <a:srgbClr val="686665"/>
              </a:solidFill>
              <a:latin typeface="GT Walsheim Light"/>
              <a:cs typeface="GT Walsheim Light"/>
            </a:endParaRPr>
          </a:p>
        </p:txBody>
      </p:sp>
    </p:spTree>
    <p:extLst>
      <p:ext uri="{BB962C8B-B14F-4D97-AF65-F5344CB8AC3E}">
        <p14:creationId xmlns:p14="http://schemas.microsoft.com/office/powerpoint/2010/main" val="356983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IC_logo_RVB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490435" cy="25071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860234"/>
            <a:ext cx="9144000" cy="9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0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9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/>
  <p:txStyles>
    <p:titleStyle>
      <a:lvl1pPr algn="ctr" defTabSz="408130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8" indent="-306098" algn="l" defTabSz="40813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12" indent="-255082" algn="l" defTabSz="408130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26" indent="-204065" algn="l" defTabSz="40813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57" indent="-204065" algn="l" defTabSz="40813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87" indent="-204065" algn="l" defTabSz="40813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17" indent="-204065" algn="l" defTabSz="40813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48" indent="-204065" algn="l" defTabSz="40813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78" indent="-204065" algn="l" defTabSz="40813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09" indent="-204065" algn="l" defTabSz="40813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3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30" algn="l" defTabSz="40813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61" algn="l" defTabSz="40813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91" algn="l" defTabSz="40813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22" algn="l" defTabSz="40813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52" algn="l" defTabSz="40813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82" algn="l" defTabSz="40813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13" algn="l" defTabSz="40813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44" algn="l" defTabSz="40813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IC_logo_RVB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221242" cy="179852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860234"/>
            <a:ext cx="9144000" cy="9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5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1" r:id="rId2"/>
    <p:sldLayoutId id="2147483668" r:id="rId3"/>
    <p:sldLayoutId id="2147483670" r:id="rId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C228D-C48F-1C43-BA53-8B01138C7D33}"/>
              </a:ext>
            </a:extLst>
          </p:cNvPr>
          <p:cNvSpPr/>
          <p:nvPr/>
        </p:nvSpPr>
        <p:spPr>
          <a:xfrm>
            <a:off x="0" y="273634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6C7DE63A-1304-7D40-80B1-7A2C0BC1C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75" y="574866"/>
            <a:ext cx="1675296" cy="6483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82BD95-2135-BB40-8EBB-7DF7DD9E6153}"/>
              </a:ext>
            </a:extLst>
          </p:cNvPr>
          <p:cNvSpPr/>
          <p:nvPr/>
        </p:nvSpPr>
        <p:spPr>
          <a:xfrm>
            <a:off x="0" y="74612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2800" b="1" dirty="0">
                <a:solidFill>
                  <a:srgbClr val="575B5D"/>
                </a:solidFill>
              </a:rPr>
              <a:t>Projet de piscine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587B0D4-6742-A846-BE4E-347078349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77" b="5051"/>
          <a:stretch/>
        </p:blipFill>
        <p:spPr>
          <a:xfrm>
            <a:off x="443683" y="1524415"/>
            <a:ext cx="8289283" cy="52492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DF955C-A774-4DE6-A853-592CC6C4BE8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9457" y="487052"/>
            <a:ext cx="793168" cy="82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2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C228D-C48F-1C43-BA53-8B01138C7D33}"/>
              </a:ext>
            </a:extLst>
          </p:cNvPr>
          <p:cNvSpPr/>
          <p:nvPr/>
        </p:nvSpPr>
        <p:spPr>
          <a:xfrm>
            <a:off x="0" y="273634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6C7DE63A-1304-7D40-80B1-7A2C0BC1C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75" y="574866"/>
            <a:ext cx="1675296" cy="64831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6B0866-7F89-AF4E-8553-E77350E8C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" t="5230" r="2267" b="4898"/>
          <a:stretch/>
        </p:blipFill>
        <p:spPr>
          <a:xfrm>
            <a:off x="616688" y="1524415"/>
            <a:ext cx="7910624" cy="52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C228D-C48F-1C43-BA53-8B01138C7D33}"/>
              </a:ext>
            </a:extLst>
          </p:cNvPr>
          <p:cNvSpPr/>
          <p:nvPr/>
        </p:nvSpPr>
        <p:spPr>
          <a:xfrm>
            <a:off x="0" y="273634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6C7DE63A-1304-7D40-80B1-7A2C0BC1C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75" y="574866"/>
            <a:ext cx="1675296" cy="648317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3D48AF5-8BF8-154E-B548-D539C9CBFE7F}"/>
              </a:ext>
            </a:extLst>
          </p:cNvPr>
          <p:cNvSpPr txBox="1">
            <a:spLocks/>
          </p:cNvSpPr>
          <p:nvPr/>
        </p:nvSpPr>
        <p:spPr>
          <a:xfrm>
            <a:off x="2093512" y="1256957"/>
            <a:ext cx="5354016" cy="5111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err="1">
                <a:solidFill>
                  <a:srgbClr val="92D050"/>
                </a:solidFill>
                <a:latin typeface="GT Walsheim Light" panose="02000503030000020003" pitchFamily="2" charset="77"/>
              </a:rPr>
              <a:t>Projet</a:t>
            </a:r>
            <a:r>
              <a:rPr lang="en-US" sz="1600" dirty="0">
                <a:solidFill>
                  <a:srgbClr val="92D050"/>
                </a:solidFill>
                <a:latin typeface="GT Walsheim Light" panose="02000503030000020003" pitchFamily="2" charset="77"/>
              </a:rPr>
              <a:t> de piscine | situation</a:t>
            </a:r>
          </a:p>
        </p:txBody>
      </p:sp>
      <p:pic>
        <p:nvPicPr>
          <p:cNvPr id="8" name="Image 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F4394190-83D7-3645-B21A-F97A4C867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57" t="15074" r="763" b="4803"/>
          <a:stretch/>
        </p:blipFill>
        <p:spPr>
          <a:xfrm>
            <a:off x="0" y="1937290"/>
            <a:ext cx="9143999" cy="45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C228D-C48F-1C43-BA53-8B01138C7D33}"/>
              </a:ext>
            </a:extLst>
          </p:cNvPr>
          <p:cNvSpPr/>
          <p:nvPr/>
        </p:nvSpPr>
        <p:spPr>
          <a:xfrm>
            <a:off x="0" y="273634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6C7DE63A-1304-7D40-80B1-7A2C0BC1C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75" y="574866"/>
            <a:ext cx="1675296" cy="648317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3D48AF5-8BF8-154E-B548-D539C9CBFE7F}"/>
              </a:ext>
            </a:extLst>
          </p:cNvPr>
          <p:cNvSpPr txBox="1">
            <a:spLocks/>
          </p:cNvSpPr>
          <p:nvPr/>
        </p:nvSpPr>
        <p:spPr>
          <a:xfrm>
            <a:off x="2093512" y="1256957"/>
            <a:ext cx="5354016" cy="5111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err="1">
                <a:solidFill>
                  <a:srgbClr val="92D050"/>
                </a:solidFill>
                <a:latin typeface="GT Walsheim Light" panose="02000503030000020003" pitchFamily="2" charset="77"/>
              </a:rPr>
              <a:t>Projet</a:t>
            </a:r>
            <a:r>
              <a:rPr lang="en-US" sz="1600" dirty="0">
                <a:solidFill>
                  <a:srgbClr val="92D050"/>
                </a:solidFill>
                <a:latin typeface="GT Walsheim Light" panose="02000503030000020003" pitchFamily="2" charset="77"/>
              </a:rPr>
              <a:t> de piscine | </a:t>
            </a:r>
            <a:r>
              <a:rPr lang="en-US" sz="1600" dirty="0" err="1">
                <a:solidFill>
                  <a:srgbClr val="92D050"/>
                </a:solidFill>
                <a:latin typeface="GT Walsheim Light" panose="02000503030000020003" pitchFamily="2" charset="77"/>
              </a:rPr>
              <a:t>rez</a:t>
            </a:r>
            <a:r>
              <a:rPr lang="en-US" sz="1600" dirty="0">
                <a:solidFill>
                  <a:srgbClr val="92D050"/>
                </a:solidFill>
                <a:latin typeface="GT Walsheim Light" panose="02000503030000020003" pitchFamily="2" charset="77"/>
              </a:rPr>
              <a:t>-de-chaussée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2A0273-A60A-3B42-A8BF-240384044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58" b="5573"/>
          <a:stretch/>
        </p:blipFill>
        <p:spPr>
          <a:xfrm>
            <a:off x="383583" y="1748987"/>
            <a:ext cx="8376834" cy="51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7C228D-C48F-1C43-BA53-8B01138C7D33}"/>
              </a:ext>
            </a:extLst>
          </p:cNvPr>
          <p:cNvSpPr/>
          <p:nvPr/>
        </p:nvSpPr>
        <p:spPr>
          <a:xfrm>
            <a:off x="0" y="273634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6C7DE63A-1304-7D40-80B1-7A2C0BC1C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75" y="574866"/>
            <a:ext cx="1675296" cy="6483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C04AB6-6A50-C24A-862D-4524492E7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86"/>
          <a:stretch/>
        </p:blipFill>
        <p:spPr>
          <a:xfrm>
            <a:off x="501375" y="1331650"/>
            <a:ext cx="8517845" cy="5691517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A2AAF08-9820-B547-95C9-53CE4FD7A6F7}"/>
              </a:ext>
            </a:extLst>
          </p:cNvPr>
          <p:cNvSpPr txBox="1">
            <a:spLocks/>
          </p:cNvSpPr>
          <p:nvPr/>
        </p:nvSpPr>
        <p:spPr>
          <a:xfrm>
            <a:off x="2093512" y="1256957"/>
            <a:ext cx="5354016" cy="5111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err="1">
                <a:solidFill>
                  <a:srgbClr val="92D050"/>
                </a:solidFill>
                <a:latin typeface="GT Walsheim Light" panose="02000503030000020003" pitchFamily="2" charset="77"/>
              </a:rPr>
              <a:t>Projet</a:t>
            </a:r>
            <a:r>
              <a:rPr lang="en-US" sz="1600" dirty="0">
                <a:solidFill>
                  <a:srgbClr val="92D050"/>
                </a:solidFill>
                <a:latin typeface="GT Walsheim Light" panose="02000503030000020003" pitchFamily="2" charset="77"/>
              </a:rPr>
              <a:t> de piscine | coupes</a:t>
            </a:r>
          </a:p>
        </p:txBody>
      </p:sp>
    </p:spTree>
    <p:extLst>
      <p:ext uri="{BB962C8B-B14F-4D97-AF65-F5344CB8AC3E}">
        <p14:creationId xmlns:p14="http://schemas.microsoft.com/office/powerpoint/2010/main" val="16129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529BCD88587241A4FDF879D9175418" ma:contentTypeVersion="2" ma:contentTypeDescription="Crée un document." ma:contentTypeScope="" ma:versionID="122ba3af72be902c2ffdf6fd640d357b">
  <xsd:schema xmlns:xsd="http://www.w3.org/2001/XMLSchema" xmlns:xs="http://www.w3.org/2001/XMLSchema" xmlns:p="http://schemas.microsoft.com/office/2006/metadata/properties" xmlns:ns2="45f0c10d-1567-4fec-b6b4-fd15447cd01d" targetNamespace="http://schemas.microsoft.com/office/2006/metadata/properties" ma:root="true" ma:fieldsID="6c472c2dabdbeffe0ad736d3481154f7" ns2:_="">
    <xsd:import namespace="45f0c10d-1567-4fec-b6b4-fd15447cd01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0c10d-1567-4fec-b6b4-fd15447cd01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E6B8E3-095B-48E2-A8DA-9C13AF574F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f0c10d-1567-4fec-b6b4-fd15447cd0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CBAD7F-331F-4E77-BE75-BDD82300DE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7E2452-04CF-4BB6-8EC8-5F44016AF89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45f0c10d-1567-4fec-b6b4-fd15447cd01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</Words>
  <Application>Microsoft Office PowerPoint</Application>
  <PresentationFormat>Affichage à l'écran (4:3)</PresentationFormat>
  <Paragraphs>4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</vt:i4>
      </vt:variant>
    </vt:vector>
  </HeadingPairs>
  <TitlesOfParts>
    <vt:vector size="11" baseType="lpstr">
      <vt:lpstr>ＭＳ Ｐゴシック</vt:lpstr>
      <vt:lpstr>Arial</vt:lpstr>
      <vt:lpstr>Calibri</vt:lpstr>
      <vt:lpstr>GT Walsheim Light</vt:lpstr>
      <vt:lpstr>Title</vt:lpstr>
      <vt:lpstr>Content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m.piller@m-innovationcenter.org</dc:creator>
  <cp:lastModifiedBy>Bozier Martine</cp:lastModifiedBy>
  <cp:revision>356</cp:revision>
  <cp:lastPrinted>2020-02-21T08:13:21Z</cp:lastPrinted>
  <dcterms:created xsi:type="dcterms:W3CDTF">2015-06-03T07:17:59Z</dcterms:created>
  <dcterms:modified xsi:type="dcterms:W3CDTF">2020-10-30T13:47:52Z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0x010100A1529BCD88587241A4FDF879D9175418</vt:lpwstr>
  </property>
</Properties>
</file>